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2" d="100"/>
          <a:sy n="162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3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2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7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8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2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6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4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7FB-0829-4E45-9A3A-A502E67C113C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FB855-59EF-7D45-AEE3-967B0A71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ebdevils.biz" TargetMode="External"/><Relationship Id="rId4" Type="http://schemas.openxmlformats.org/officeDocument/2006/relationships/hyperlink" Target="mailto:bretwp@webdevils.biz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bretphillips.com/wordcamp2014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ebdevils.biz" TargetMode="External"/><Relationship Id="rId4" Type="http://schemas.openxmlformats.org/officeDocument/2006/relationships/hyperlink" Target="mailto:bretwp@webdevils.biz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bretphillips.com/wordcamp201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595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Launch Your </a:t>
            </a:r>
            <a:r>
              <a:rPr lang="en-US" sz="3600" dirty="0" err="1" smtClean="0"/>
              <a:t>WordPress</a:t>
            </a:r>
            <a:r>
              <a:rPr lang="en-US" sz="3600" dirty="0" smtClean="0"/>
              <a:t> site in One Hour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65412"/>
            <a:ext cx="6400800" cy="606093"/>
          </a:xfrm>
        </p:spPr>
        <p:txBody>
          <a:bodyPr/>
          <a:lstStyle/>
          <a:p>
            <a:r>
              <a:rPr lang="en-US" dirty="0" smtClean="0">
                <a:solidFill>
                  <a:srgbClr val="0D0D0D"/>
                </a:solidFill>
              </a:rPr>
              <a:t>By Bret Phillips - </a:t>
            </a:r>
            <a:r>
              <a:rPr lang="en-US" dirty="0" smtClean="0">
                <a:solidFill>
                  <a:srgbClr val="0D0D0D"/>
                </a:solidFill>
              </a:rPr>
              <a:t>@</a:t>
            </a:r>
            <a:r>
              <a:rPr lang="en-US" dirty="0" err="1" smtClean="0">
                <a:solidFill>
                  <a:srgbClr val="0D0D0D"/>
                </a:solidFill>
              </a:rPr>
              <a:t>bretwp</a:t>
            </a:r>
            <a:r>
              <a:rPr lang="en-US" dirty="0" smtClean="0">
                <a:solidFill>
                  <a:srgbClr val="0D0D0D"/>
                </a:solidFill>
              </a:rPr>
              <a:t> 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75774" y="2712624"/>
            <a:ext cx="5918954" cy="4124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For slides, codes, and notes:</a:t>
            </a:r>
          </a:p>
          <a:p>
            <a:pPr marL="285750" indent="-285750" algn="ctr">
              <a:buFontTx/>
              <a:buChar char="-"/>
            </a:pPr>
            <a:endParaRPr lang="en-US" dirty="0" smtClean="0">
              <a:hlinkClick r:id="rId2"/>
            </a:endParaRPr>
          </a:p>
          <a:p>
            <a:pPr algn="ctr"/>
            <a:r>
              <a:rPr lang="en-US" dirty="0" smtClean="0">
                <a:hlinkClick r:id="rId2"/>
              </a:rPr>
              <a:t>http://bretphillips.com/wordcamp2014</a:t>
            </a:r>
            <a:r>
              <a:rPr lang="en-US" dirty="0" smtClean="0"/>
              <a:t> </a:t>
            </a:r>
          </a:p>
          <a:p>
            <a:pPr algn="ctr"/>
            <a:endParaRPr lang="en-US" dirty="0"/>
          </a:p>
          <a:p>
            <a:pPr algn="ctr"/>
            <a:r>
              <a:rPr lang="en-US" sz="2800" b="1" dirty="0" smtClean="0"/>
              <a:t>Web Devils</a:t>
            </a:r>
          </a:p>
          <a:p>
            <a:pPr algn="ctr"/>
            <a:endParaRPr lang="en-US" b="1" dirty="0" smtClean="0"/>
          </a:p>
          <a:p>
            <a:pPr algn="ctr"/>
            <a:r>
              <a:rPr lang="en-US" dirty="0" err="1" smtClean="0"/>
              <a:t>WordPress</a:t>
            </a:r>
            <a:r>
              <a:rPr lang="en-US" dirty="0" smtClean="0"/>
              <a:t> Web Development</a:t>
            </a:r>
          </a:p>
          <a:p>
            <a:pPr algn="ctr"/>
            <a:r>
              <a:rPr lang="en-US" dirty="0" smtClean="0"/>
              <a:t>Custom Themes and Plugins</a:t>
            </a:r>
          </a:p>
          <a:p>
            <a:pPr marL="285750" indent="-285750" algn="ctr">
              <a:buFontTx/>
              <a:buChar char="-"/>
            </a:pPr>
            <a:endParaRPr lang="en-US" dirty="0"/>
          </a:p>
          <a:p>
            <a:pPr algn="ctr"/>
            <a:r>
              <a:rPr lang="en-US" dirty="0" smtClean="0">
                <a:hlinkClick r:id="rId3"/>
              </a:rPr>
              <a:t>http://webdevils.biz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>
                <a:hlinkClick r:id="rId4"/>
              </a:rPr>
              <a:t>bretwp@webdevils.biz</a:t>
            </a:r>
            <a:r>
              <a:rPr lang="en-US" dirty="0" smtClean="0"/>
              <a:t> 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6" name="Picture 5" descr="web-devils-icon-400-150x15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516749"/>
            <a:ext cx="1166193" cy="1166193"/>
          </a:xfrm>
          <a:prstGeom prst="rect">
            <a:avLst/>
          </a:prstGeom>
        </p:spPr>
      </p:pic>
      <p:pic>
        <p:nvPicPr>
          <p:cNvPr id="7" name="Picture 6" descr="wordpress-logo-notext-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06" y="5497205"/>
            <a:ext cx="1106794" cy="110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775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What We Have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Using </a:t>
            </a:r>
            <a:r>
              <a:rPr lang="en-US" sz="2000" dirty="0" err="1" smtClean="0"/>
              <a:t>WordPress</a:t>
            </a:r>
            <a:r>
              <a:rPr lang="en-US" sz="2000" dirty="0" smtClean="0"/>
              <a:t> and the  Twenty Twelve theme, we have: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Set up and added content to important Pages</a:t>
            </a:r>
          </a:p>
          <a:p>
            <a:r>
              <a:rPr lang="en-US" sz="2000" dirty="0" smtClean="0"/>
              <a:t>Installed a Plugins for things like Contact Forms and Ecommerce</a:t>
            </a:r>
          </a:p>
          <a:p>
            <a:r>
              <a:rPr lang="en-US" sz="2000" dirty="0" smtClean="0"/>
              <a:t>Added Email signup and Social Media to our Sidebar</a:t>
            </a:r>
          </a:p>
          <a:p>
            <a:r>
              <a:rPr lang="en-US" sz="2000" dirty="0" smtClean="0"/>
              <a:t>Uploaded a Banner and changed the background color</a:t>
            </a:r>
          </a:p>
          <a:p>
            <a:r>
              <a:rPr lang="en-US" sz="2000" dirty="0" smtClean="0"/>
              <a:t>Made changes to some basic website settings</a:t>
            </a:r>
          </a:p>
          <a:p>
            <a:r>
              <a:rPr lang="en-US" sz="2000" dirty="0" smtClean="0"/>
              <a:t>Created a Product in our Store and linked up to </a:t>
            </a:r>
            <a:r>
              <a:rPr lang="en-US" sz="2000" dirty="0" err="1" smtClean="0"/>
              <a:t>Paypal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38321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595"/>
            <a:ext cx="7772400" cy="1470025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65412"/>
            <a:ext cx="6400800" cy="606093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Bret Phillips – @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bretwp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5774" y="2712624"/>
            <a:ext cx="5918954" cy="4678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hlinkClick r:id="rId2"/>
            </a:endParaRPr>
          </a:p>
          <a:p>
            <a:pPr algn="ctr"/>
            <a:r>
              <a:rPr lang="en-US" dirty="0" smtClean="0"/>
              <a:t>For slides, codes, and notes:</a:t>
            </a:r>
          </a:p>
          <a:p>
            <a:pPr marL="285750" indent="-285750" algn="ctr">
              <a:buFontTx/>
              <a:buChar char="-"/>
            </a:pPr>
            <a:endParaRPr lang="en-US" dirty="0" smtClean="0">
              <a:hlinkClick r:id="rId2"/>
            </a:endParaRPr>
          </a:p>
          <a:p>
            <a:pPr algn="ctr"/>
            <a:r>
              <a:rPr lang="en-US" dirty="0" smtClean="0">
                <a:hlinkClick r:id="rId2"/>
              </a:rPr>
              <a:t>http://bretphillips.com/wordcamp2014</a:t>
            </a:r>
            <a:r>
              <a:rPr lang="en-US" dirty="0" smtClean="0"/>
              <a:t> </a:t>
            </a:r>
          </a:p>
          <a:p>
            <a:pPr algn="ctr"/>
            <a:endParaRPr lang="en-US" dirty="0"/>
          </a:p>
          <a:p>
            <a:pPr algn="ctr"/>
            <a:r>
              <a:rPr lang="en-US" sz="2800" b="1" dirty="0" smtClean="0"/>
              <a:t>Web Devils</a:t>
            </a:r>
          </a:p>
          <a:p>
            <a:pPr algn="ctr"/>
            <a:endParaRPr lang="en-US" b="1" dirty="0" smtClean="0"/>
          </a:p>
          <a:p>
            <a:pPr algn="ctr"/>
            <a:r>
              <a:rPr lang="en-US" dirty="0" err="1" smtClean="0"/>
              <a:t>WordPress</a:t>
            </a:r>
            <a:r>
              <a:rPr lang="en-US" dirty="0" smtClean="0"/>
              <a:t> Web Development </a:t>
            </a:r>
          </a:p>
          <a:p>
            <a:pPr algn="ctr"/>
            <a:r>
              <a:rPr lang="en-US" dirty="0" smtClean="0"/>
              <a:t>Custom Themes and Plugins</a:t>
            </a:r>
          </a:p>
          <a:p>
            <a:pPr marL="285750" indent="-285750" algn="ctr">
              <a:buFontTx/>
              <a:buChar char="-"/>
            </a:pPr>
            <a:endParaRPr lang="en-US" dirty="0"/>
          </a:p>
          <a:p>
            <a:pPr algn="ctr"/>
            <a:r>
              <a:rPr lang="en-US" dirty="0" smtClean="0">
                <a:hlinkClick r:id="rId3"/>
              </a:rPr>
              <a:t>http://webdevils.biz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>
                <a:hlinkClick r:id="rId4"/>
              </a:rPr>
              <a:t>bretwp@webdevils.biz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6" name="Picture 5" descr="web-devils-icon-400-150x15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516749"/>
            <a:ext cx="1166193" cy="1166193"/>
          </a:xfrm>
          <a:prstGeom prst="rect">
            <a:avLst/>
          </a:prstGeom>
        </p:spPr>
      </p:pic>
      <p:pic>
        <p:nvPicPr>
          <p:cNvPr id="7" name="Picture 6" descr="wordpress-logo-notext-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06" y="5497205"/>
            <a:ext cx="1106794" cy="110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7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Setting up a simple small business </a:t>
            </a:r>
            <a:r>
              <a:rPr lang="en-US" sz="1600" dirty="0" err="1" smtClean="0"/>
              <a:t>WordPress</a:t>
            </a:r>
            <a:r>
              <a:rPr lang="en-US" sz="1600" dirty="0" smtClean="0"/>
              <a:t> website from scratch.</a:t>
            </a:r>
          </a:p>
          <a:p>
            <a:pPr marL="0" indent="0">
              <a:buNone/>
            </a:pPr>
            <a:endParaRPr lang="en-US" sz="1600" dirty="0" smtClean="0">
              <a:effectLst/>
            </a:endParaRPr>
          </a:p>
          <a:p>
            <a:pPr marL="0" indent="0">
              <a:buNone/>
            </a:pPr>
            <a:r>
              <a:rPr lang="en-US" sz="1600" dirty="0" smtClean="0"/>
              <a:t>We are assuming this business already has the following: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r>
              <a:rPr lang="en-US" sz="1600" dirty="0" smtClean="0"/>
              <a:t>Domain name</a:t>
            </a:r>
          </a:p>
          <a:p>
            <a:r>
              <a:rPr lang="en-US" sz="1600" dirty="0" smtClean="0"/>
              <a:t>Hosting</a:t>
            </a:r>
            <a:endParaRPr lang="en-US" sz="1600" dirty="0"/>
          </a:p>
          <a:p>
            <a:r>
              <a:rPr lang="en-US" sz="1600" dirty="0" err="1" smtClean="0"/>
              <a:t>WordPress</a:t>
            </a:r>
            <a:r>
              <a:rPr lang="en-US" sz="1600" dirty="0" smtClean="0"/>
              <a:t> </a:t>
            </a:r>
            <a:r>
              <a:rPr lang="en-US" sz="1600" dirty="0"/>
              <a:t>is </a:t>
            </a:r>
            <a:r>
              <a:rPr lang="en-US" sz="1600" dirty="0" smtClean="0"/>
              <a:t>installed</a:t>
            </a:r>
          </a:p>
          <a:p>
            <a:r>
              <a:rPr lang="en-US" sz="1600" dirty="0" smtClean="0"/>
              <a:t>Using Twenty Twelve &amp; </a:t>
            </a:r>
            <a:r>
              <a:rPr lang="en-US" sz="1600" dirty="0"/>
              <a:t>had graphics made to fit recommended </a:t>
            </a:r>
            <a:r>
              <a:rPr lang="en-US" sz="1600" dirty="0" smtClean="0"/>
              <a:t>sizes</a:t>
            </a:r>
          </a:p>
          <a:p>
            <a:r>
              <a:rPr lang="en-US" sz="1600" dirty="0" smtClean="0">
                <a:effectLst/>
              </a:rPr>
              <a:t>Has already decided on and has content for Pages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Due to time constraints, please take notes and save any </a:t>
            </a:r>
            <a:r>
              <a:rPr lang="en-US" sz="1600" dirty="0"/>
              <a:t>questions for the </a:t>
            </a:r>
            <a:r>
              <a:rPr lang="en-US" sz="1600" dirty="0" smtClean="0"/>
              <a:t>end.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Thank you!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886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our website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96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000" b="1" dirty="0" smtClean="0"/>
              <a:t>Product </a:t>
            </a:r>
            <a:r>
              <a:rPr lang="en-US" sz="2000" b="1" dirty="0"/>
              <a:t>or </a:t>
            </a:r>
            <a:r>
              <a:rPr lang="en-US" sz="2000" b="1" dirty="0" smtClean="0"/>
              <a:t>Services 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dirty="0" smtClean="0"/>
              <a:t>-     This will differ depending on your business, could be </a:t>
            </a:r>
            <a:r>
              <a:rPr lang="en-US" sz="2000" dirty="0" err="1" smtClean="0"/>
              <a:t>ebooks</a:t>
            </a:r>
            <a:r>
              <a:rPr lang="en-US" sz="2000" dirty="0" smtClean="0"/>
              <a:t>, virtual classes, physical products,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>
              <a:effectLst/>
            </a:endParaRPr>
          </a:p>
          <a:p>
            <a:pPr marL="0" indent="0">
              <a:buNone/>
            </a:pPr>
            <a:r>
              <a:rPr lang="en-US" sz="2000" b="1" dirty="0" smtClean="0"/>
              <a:t>Email Signup</a:t>
            </a:r>
          </a:p>
          <a:p>
            <a:pPr marL="0" indent="0">
              <a:buNone/>
            </a:pPr>
            <a:r>
              <a:rPr lang="en-US" sz="2000" b="1" dirty="0" smtClean="0"/>
              <a:t> </a:t>
            </a:r>
          </a:p>
          <a:p>
            <a:pPr>
              <a:buFontTx/>
              <a:buChar char="-"/>
            </a:pPr>
            <a:r>
              <a:rPr lang="en-US" sz="2000" dirty="0" smtClean="0"/>
              <a:t>As a small business, it’s important to collect email addresses</a:t>
            </a:r>
          </a:p>
          <a:p>
            <a:pPr>
              <a:buFontTx/>
              <a:buChar char="-"/>
            </a:pPr>
            <a:r>
              <a:rPr lang="en-US" sz="2000" dirty="0" smtClean="0"/>
              <a:t>Email is your #1 currency. </a:t>
            </a:r>
          </a:p>
          <a:p>
            <a:pPr>
              <a:buFontTx/>
              <a:buChar char="-"/>
            </a:pPr>
            <a:r>
              <a:rPr lang="en-US" sz="2000" dirty="0" smtClean="0"/>
              <a:t>We’ll use </a:t>
            </a:r>
            <a:r>
              <a:rPr lang="en-US" sz="2000" dirty="0" err="1" smtClean="0"/>
              <a:t>MailChimp</a:t>
            </a:r>
            <a:r>
              <a:rPr lang="en-US" sz="2000" dirty="0" smtClean="0"/>
              <a:t> to help us embed forms on our site</a:t>
            </a:r>
            <a:endParaRPr lang="en-US" sz="2000" dirty="0" smtClean="0">
              <a:effectLst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Media</a:t>
            </a:r>
          </a:p>
          <a:p>
            <a:pPr marL="0" indent="0">
              <a:buNone/>
            </a:pPr>
            <a:r>
              <a:rPr lang="en-US" sz="2000" b="1" dirty="0" smtClean="0"/>
              <a:t> </a:t>
            </a:r>
          </a:p>
          <a:p>
            <a:pPr>
              <a:buFontTx/>
              <a:buChar char="-"/>
            </a:pPr>
            <a:r>
              <a:rPr lang="en-US" sz="2000" dirty="0" smtClean="0"/>
              <a:t>People are visual creatures so adding some useful imagery can help.</a:t>
            </a:r>
          </a:p>
          <a:p>
            <a:pPr>
              <a:buFontTx/>
              <a:buChar char="-"/>
            </a:pPr>
            <a:r>
              <a:rPr lang="en-US" sz="2000" dirty="0" smtClean="0"/>
              <a:t>This could be product images, staff headshots, stock photos of service, </a:t>
            </a:r>
            <a:r>
              <a:rPr lang="en-US" sz="2000" dirty="0" err="1" smtClean="0"/>
              <a:t>etc</a:t>
            </a:r>
            <a:endParaRPr lang="en-US" sz="2000" dirty="0" smtClean="0">
              <a:effectLst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Social Media</a:t>
            </a:r>
          </a:p>
          <a:p>
            <a:pPr marL="0" indent="0">
              <a:buNone/>
            </a:pPr>
            <a:r>
              <a:rPr lang="en-US" sz="2000" b="1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-      links to profiles(</a:t>
            </a:r>
            <a:r>
              <a:rPr lang="en-US" sz="2000" dirty="0" err="1" smtClean="0"/>
              <a:t>ie</a:t>
            </a:r>
            <a:r>
              <a:rPr lang="en-US" sz="2000" dirty="0" smtClean="0"/>
              <a:t>. Facebook, Twitter, </a:t>
            </a:r>
            <a:r>
              <a:rPr lang="en-US" sz="2000" dirty="0" err="1" smtClean="0"/>
              <a:t>Instagram</a:t>
            </a:r>
            <a:r>
              <a:rPr lang="en-US" sz="2000" dirty="0" smtClean="0"/>
              <a:t>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-      Ability for users to share your content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Contact info</a:t>
            </a:r>
          </a:p>
          <a:p>
            <a:pPr marL="0" indent="0">
              <a:buNone/>
            </a:pPr>
            <a:r>
              <a:rPr lang="en-US" sz="2000" b="1" dirty="0" smtClean="0"/>
              <a:t> 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-     Appropriate email addresses, contact form, phone number, location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800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Pages should we add?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029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 smtClean="0"/>
              <a:t>Home</a:t>
            </a:r>
          </a:p>
          <a:p>
            <a:pPr marL="0" indent="0">
              <a:buNone/>
            </a:pPr>
            <a:endParaRPr lang="en-US" sz="1200" b="1" dirty="0" smtClean="0"/>
          </a:p>
          <a:p>
            <a:pPr>
              <a:buFontTx/>
              <a:buChar char="-"/>
            </a:pPr>
            <a:r>
              <a:rPr lang="en-US" sz="1200" dirty="0" smtClean="0"/>
              <a:t>Here we will display our main product/service and other important links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About</a:t>
            </a:r>
            <a:r>
              <a:rPr lang="en-US" sz="1200" dirty="0" smtClean="0"/>
              <a:t>  - A good about page would include the following:</a:t>
            </a:r>
            <a:br>
              <a:rPr lang="en-US" sz="1200" dirty="0" smtClean="0"/>
            </a:br>
            <a:endParaRPr lang="en-US" sz="1200" dirty="0" smtClean="0"/>
          </a:p>
          <a:p>
            <a:r>
              <a:rPr lang="en-US" sz="1200" dirty="0" smtClean="0"/>
              <a:t>Calling out your target market</a:t>
            </a:r>
          </a:p>
          <a:p>
            <a:r>
              <a:rPr lang="en-US" sz="1200" dirty="0" smtClean="0"/>
              <a:t>Display Social proof</a:t>
            </a:r>
          </a:p>
          <a:p>
            <a:r>
              <a:rPr lang="en-US" sz="1200" dirty="0" smtClean="0"/>
              <a:t>Explanation of who you are and why you are qualified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Store</a:t>
            </a:r>
          </a:p>
          <a:p>
            <a:pPr marL="0" indent="0">
              <a:buNone/>
            </a:pPr>
            <a:endParaRPr lang="en-US" sz="1200" b="1" dirty="0" smtClean="0"/>
          </a:p>
          <a:p>
            <a:pPr>
              <a:buFontTx/>
              <a:buChar char="-"/>
            </a:pPr>
            <a:r>
              <a:rPr lang="en-US" sz="1200" dirty="0" smtClean="0"/>
              <a:t>Using </a:t>
            </a:r>
            <a:r>
              <a:rPr lang="en-US" sz="1200" dirty="0" err="1" smtClean="0"/>
              <a:t>Woocommerce</a:t>
            </a:r>
            <a:r>
              <a:rPr lang="en-US" sz="1200" dirty="0" smtClean="0"/>
              <a:t>, we can easily add products and services</a:t>
            </a:r>
          </a:p>
          <a:p>
            <a:pPr>
              <a:buFontTx/>
              <a:buChar char="-"/>
            </a:pPr>
            <a:r>
              <a:rPr lang="en-US" sz="1200" dirty="0" smtClean="0"/>
              <a:t>For us we’ll be selling t-shirts and physical CD’s</a:t>
            </a:r>
          </a:p>
          <a:p>
            <a:pPr>
              <a:buFontTx/>
              <a:buChar char="-"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b="1" dirty="0" smtClean="0"/>
              <a:t>Blog</a:t>
            </a:r>
          </a:p>
          <a:p>
            <a:pPr marL="0" indent="0">
              <a:buNone/>
            </a:pPr>
            <a:endParaRPr lang="en-US" sz="1200" b="1" dirty="0" smtClean="0"/>
          </a:p>
          <a:p>
            <a:pPr>
              <a:buFontTx/>
              <a:buChar char="-"/>
            </a:pPr>
            <a:r>
              <a:rPr lang="en-US" sz="1200" dirty="0" smtClean="0"/>
              <a:t>Can be good if not neglected, better to display no blog than a stagnant blog</a:t>
            </a:r>
          </a:p>
          <a:p>
            <a:pPr>
              <a:buFontTx/>
              <a:buChar char="-"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Contact</a:t>
            </a:r>
          </a:p>
          <a:p>
            <a:pPr marL="0" indent="0">
              <a:buNone/>
            </a:pPr>
            <a:endParaRPr lang="en-US" sz="1200" b="1" dirty="0" smtClean="0"/>
          </a:p>
          <a:p>
            <a:pPr>
              <a:buFontTx/>
              <a:buChar char="-"/>
            </a:pPr>
            <a:r>
              <a:rPr lang="en-US" sz="1200" dirty="0" smtClean="0"/>
              <a:t>Can include email addresses, contact form, location information, </a:t>
            </a:r>
            <a:r>
              <a:rPr lang="en-US" sz="1200" dirty="0" err="1" smtClean="0"/>
              <a:t>etc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6122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Plugins allow you to add extra functionality to your </a:t>
            </a:r>
            <a:r>
              <a:rPr lang="en-US" sz="1600" dirty="0" err="1" smtClean="0"/>
              <a:t>WordPress</a:t>
            </a:r>
            <a:r>
              <a:rPr lang="en-US" sz="1600" dirty="0" smtClean="0"/>
              <a:t> website.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Standard functions include: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Contact Form</a:t>
            </a:r>
          </a:p>
          <a:p>
            <a:r>
              <a:rPr lang="en-US" sz="1600" dirty="0" smtClean="0"/>
              <a:t>Site Stats</a:t>
            </a:r>
          </a:p>
          <a:p>
            <a:r>
              <a:rPr lang="en-US" sz="1600" dirty="0" smtClean="0"/>
              <a:t>Social Media Sharing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WordPress</a:t>
            </a:r>
            <a:r>
              <a:rPr lang="en-US" sz="1600" dirty="0" smtClean="0"/>
              <a:t> Jetpack plugin offers many different plugin functions through a single source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You can also install or develop other plugins for just about anything you can think of.</a:t>
            </a:r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3512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 Your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We are using the Twenty Twelve theme.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Note: If you ever plan to edit theme files or functionality, create a child theme first, it’s easy.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Let’s modify these areas of our theme: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Header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Widgets</a:t>
            </a:r>
          </a:p>
          <a:p>
            <a:r>
              <a:rPr lang="en-US" dirty="0" smtClean="0"/>
              <a:t>Menu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Twenty Twelve gives us recommended header image size for this theme.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white background on Twenty Twelve removes some header spacing.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Widgets allow you to use ‘Sidebar’ functionality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WordPress</a:t>
            </a:r>
            <a:r>
              <a:rPr lang="en-US" dirty="0" smtClean="0"/>
              <a:t> Menu system makes it easy to add, remove, and sort your navigation menus.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2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Sidebar and 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Sidebar</a:t>
            </a:r>
            <a:r>
              <a:rPr lang="en-US" sz="1600" dirty="0" smtClean="0"/>
              <a:t> areas allow you to add Widgets to defined areas of your theme.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Widgets</a:t>
            </a:r>
            <a:r>
              <a:rPr lang="en-US" sz="1600" dirty="0" smtClean="0"/>
              <a:t> add content and features to your Sidebars.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The TEXT widget is powerful as it allows HTML.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We will use the TEXT widget to add the following: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r>
              <a:rPr lang="en-US" sz="1600" dirty="0" smtClean="0"/>
              <a:t>Social Media links</a:t>
            </a:r>
          </a:p>
          <a:p>
            <a:r>
              <a:rPr lang="en-US" sz="1600" dirty="0"/>
              <a:t>E</a:t>
            </a:r>
            <a:r>
              <a:rPr lang="en-US" sz="1600" dirty="0" smtClean="0"/>
              <a:t>mail signup form</a:t>
            </a:r>
          </a:p>
          <a:p>
            <a:r>
              <a:rPr lang="en-US" sz="1600" dirty="0"/>
              <a:t>C</a:t>
            </a:r>
            <a:r>
              <a:rPr lang="en-US" sz="1600" dirty="0" smtClean="0"/>
              <a:t>ontact information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Widgets can be added and removed at any time.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Removed Widgets can be saved to retain settings.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03392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WordPress</a:t>
            </a:r>
            <a:r>
              <a:rPr lang="en-US" dirty="0" smtClean="0"/>
              <a:t>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Under the Settings in the Dashboard, you can change website settings.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General </a:t>
            </a:r>
          </a:p>
          <a:p>
            <a:pPr marL="0" indent="0">
              <a:buNone/>
            </a:pPr>
            <a:r>
              <a:rPr lang="en-US" sz="1600" dirty="0" smtClean="0"/>
              <a:t>-  Site Title, Tag Line, Time Zone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Reading </a:t>
            </a:r>
          </a:p>
          <a:p>
            <a:pPr marL="0" indent="0">
              <a:buNone/>
            </a:pPr>
            <a:r>
              <a:rPr lang="en-US" sz="1600" dirty="0" smtClean="0"/>
              <a:t>- Change your Home page and Blog page</a:t>
            </a:r>
          </a:p>
          <a:p>
            <a:pPr>
              <a:buFontTx/>
              <a:buChar char="-"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Discussion</a:t>
            </a:r>
          </a:p>
          <a:p>
            <a:pPr marL="0" indent="0">
              <a:buNone/>
            </a:pPr>
            <a:r>
              <a:rPr lang="en-US" sz="1600" dirty="0" smtClean="0"/>
              <a:t>- Allow people to post comments on new articles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Permalinks</a:t>
            </a:r>
          </a:p>
          <a:p>
            <a:pPr marL="0" indent="0">
              <a:buNone/>
            </a:pPr>
            <a:r>
              <a:rPr lang="en-US" sz="1600" dirty="0" smtClean="0"/>
              <a:t>- Change your default URL structure, typically choose Post Name</a:t>
            </a:r>
            <a:endParaRPr lang="en-US" sz="1600" dirty="0"/>
          </a:p>
          <a:p>
            <a:pPr>
              <a:buFontTx/>
              <a:buChar char="-"/>
            </a:pPr>
            <a:endParaRPr lang="en-US" sz="1600" dirty="0" smtClean="0"/>
          </a:p>
          <a:p>
            <a:pPr>
              <a:buFontTx/>
              <a:buChar char="-"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7901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Ecommerce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Using an ecommerce Plugin like </a:t>
            </a:r>
            <a:r>
              <a:rPr lang="en-US" dirty="0" err="1" smtClean="0"/>
              <a:t>Woocommerce</a:t>
            </a:r>
            <a:r>
              <a:rPr lang="en-US" dirty="0" smtClean="0"/>
              <a:t>, we can easily add a fully functional store to our website.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 err="1" smtClean="0"/>
              <a:t>Woocommerce</a:t>
            </a:r>
            <a:r>
              <a:rPr lang="en-US" dirty="0" smtClean="0"/>
              <a:t> you can: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Sell Digital and Physical Products and Services</a:t>
            </a:r>
          </a:p>
          <a:p>
            <a:r>
              <a:rPr lang="en-US" dirty="0" smtClean="0"/>
              <a:t>Take Payments by Credit Card, Check, Direct Deposits</a:t>
            </a:r>
          </a:p>
          <a:p>
            <a:r>
              <a:rPr lang="en-US" dirty="0" smtClean="0"/>
              <a:t>Handle shipping costs</a:t>
            </a:r>
          </a:p>
          <a:p>
            <a:r>
              <a:rPr lang="en-US" dirty="0" smtClean="0"/>
              <a:t>Keep inventory of stock</a:t>
            </a:r>
          </a:p>
          <a:p>
            <a:r>
              <a:rPr lang="en-US" dirty="0" smtClean="0"/>
              <a:t>View order reports</a:t>
            </a:r>
          </a:p>
          <a:p>
            <a:r>
              <a:rPr lang="en-US" dirty="0" smtClean="0"/>
              <a:t>and more…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Most businesses require very few ecommerce options.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Ecommerce Plugins allow for a great deal of expansion and customization.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64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4561</TotalTime>
  <Words>741</Words>
  <Application>Microsoft Macintosh PowerPoint</Application>
  <PresentationFormat>On-screen Show (4:3)</PresentationFormat>
  <Paragraphs>187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Launch Your WordPress site in One Hour</vt:lpstr>
      <vt:lpstr>What are we doing?</vt:lpstr>
      <vt:lpstr>What should our website have?</vt:lpstr>
      <vt:lpstr>What Pages should we add?</vt:lpstr>
      <vt:lpstr>Plugins</vt:lpstr>
      <vt:lpstr>Customize Your Theme</vt:lpstr>
      <vt:lpstr>Sidebar and Widgets</vt:lpstr>
      <vt:lpstr>WordPress Settings</vt:lpstr>
      <vt:lpstr>Ecommerce</vt:lpstr>
      <vt:lpstr>Recap What We Have Done</vt:lpstr>
      <vt:lpstr>Thank You!</vt:lpstr>
    </vt:vector>
  </TitlesOfParts>
  <Company>Leah Roth Photography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Your WordPress site in One Hour</dc:title>
  <dc:creator>Leah Roth</dc:creator>
  <cp:lastModifiedBy>Leah Roth</cp:lastModifiedBy>
  <cp:revision>19</cp:revision>
  <dcterms:created xsi:type="dcterms:W3CDTF">2014-03-11T20:57:13Z</dcterms:created>
  <dcterms:modified xsi:type="dcterms:W3CDTF">2014-03-15T00:58:54Z</dcterms:modified>
</cp:coreProperties>
</file>